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4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4-01-30T19:14:20.86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16502 11790 163 0,'7'-22'123'16,"-3"-3"0"-16,-8 1-31 15,-13-11-40-15,2 8-8 0,-13-6-5 16,1 12-12-16,-12 1-6 16,0 14-5-16,-9 8-2 15,5 15 1-15,-5 9-2 16,6 15-1-16,3 3-6 0,5 10 0 15,14 1-3 1,5-2-2-16,15-3-1 0,15-3-2 16,11-10 1-16,9-5-3 15,11-8 5-15,8-11-2 16,4-8 2-16,-1-10-1 16,-1-11 0-16,-7-5 2 15,-8-11-1-15,-11-8 2 0,-12-8 0 16,-14-4 2-16,-15-1-1 15,-9 1 3-15,-12 4-1 16,-7 9 1-16,-7 10-2 16,0 15 0-16,-2 13 2 15,1 15-2-15,3 13 0 16,7 9-5-16,2 8 1 16,7 6 0-16,7-1-1 15,14 0-1-15,5-4-2 16,9-5 1-16,10-8 0 15,11-7 1-15,5-9 1 16,11-9-2-16,1-10 1 16,5-7 1-16,-1-10 0 0,-2-8 3 15,-8-5-2-15,-11-6 2 16,-11-7 0-16,-15 0 0 16,-13-2-1-16,-12 3 1 15,-15 8 2-15,-3 8-5 16,-9 10 2-16,-2 13-1 15,3 14 1-15,0 10 2 32,4 14-2-32,6 4-2 0,8 8-2 15,8 3 2-15,10-4-1 16,10 1-1-16,12-10-1 16,8-5-1-16,12-7 1 15,9-9 1-15,3-9 2 16,7-8-3-16,-1-11 2 15,0-8 4-15,-7-4 0 16,-9-6 0-16,-11-6 0 16,-14-3 0-16,-12 2 0 0,-14 1 0 15,-11 7 1 1,-9 10-4-16,-2 9 1 16,-7 13 1-16,7 12 0 15,3 12-2-15,5 9-1 0,9 8 1 16,10 2-1-16,13 0-2 15,9-5 0-15,13-6-2 16,7-8 3-16,12-8-1 16,5-12 4-16,3-11-2 15,-3-10 4-15,-1-6 1 16,-8-7-2-16,-9-7 1 16,-13-2-1-16,-10-1 1 15,-12 7-1-15,-11 5 1 16,-7 11-4-16,-8 9 1 0,-3 12 1 15,-1 12-3-15,4 11 1 16,8 8-1-16,7 2 0 16,13 2-2-16,9-4 3 15,12-3-2-15,10-11 0 16,7-5 2-16,0-13 0 16,0-9 2-16,-5-7 1 15,-5-6 2-15,-9-2-1 16,-8-2 0-16,-8 1-1 15,-7 3 3-15,-3 8-2 16,0 6-5-16,14 5-3 0,-22 8-6 16,23 10-14-16,-1-18-55 15,22 31-75-15,0-15-4 16,9 1-5-16,3-7-2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4-01-30T19:24:00.458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1823 12508 187 0,'0'0'128'0,"0"0"1"16,13 6-47-16,12 20-40 0,-6 3-3 15,19 18-5-15,-4 2-15 16,9 13-9-16,1 0-4 16,-3 0-6-16,5-2-2 15,-9-10-8-15,-2-5-5 16,-7-18-20-16,0-2-23 0,-28-25-64 15,25-6-11-15,-21-20 2 16,-3-10-2-16</inkml:trace>
  <inkml:trace contextRef="#ctx0" brushRef="#br0" timeOffset="251.2406">2301 12517 214 0,'-10'34'139'0,"-15"5"-4"16,0 13-3-16,-10-3-106 15,4 12-5-15,-8-9-2 16,7 0-9-16,-5-6-1 16,5-3-9-16,5-5-2 0,2-9-2 15,7-5-8-15,2-9-6 16,12 2-20-16,4-17-27 15,0 0-68 1,0 0-1-16,33-22 0 0,-13 5 1 16</inkml:trace>
  <inkml:trace contextRef="#ctx0" brushRef="#br0" timeOffset="475.071">2494 12886 126 0,'0'0'133'16,"24"32"1"-16,-23-10 2 15,6 12-81-15,-10-2-25 16,12 10 1-16,-9-5-14 0,1-1-11 16,3-3-10-1,-6-11-16-15,12 3-39 16,-10-25-73-16,0 0-2 15,10-13-4-15,-3-5-1 0</inkml:trace>
  <inkml:trace contextRef="#ctx0" brushRef="#br0" timeOffset="1796.0232">3281 12592 168 0,'-16'7'125'15,"-14"2"-3"-15,1 15-37 16,-6-4-48-16,8 12-7 16,-3-3-4-16,8 3-16 15,9-3 1-15,9-3-9 16,9-6 4-16,16-6-8 15,7-7 3-15,9-7 0 16,3-7 0-16,3-7-2 16,0-6 0-16,-9-4 6 0,-8-3-6 15,-13 0 7-15,-13-4-7 16,-12 5 6-16,-12 2-7 16,-8 7 8-16,-7 2-7 15,-1 4-2-15,3 5-1 16,6 3-4-16,10 3-2 15,21 0-2-15,0 0-3 16,16 4 0-16,18 1 0 0,9-4 2 16,9 5 3-1,3-2 5-15,-1 3 7 0,-6 3 5 16,-13 2 6 0,-7 7 3-16,-17 1 3 0,-6 7-5 15,-15-2 6-15,0 2-9 16,-3-4 3-16,3 2-9 15,10-9 4-15,10-3-9 16,13-10 3-16,6-6-1 16,10-10-3-1,2-5 6-15,-1-5-7 16,-2-6 5-16,-9-1-7 16,-12-3 5-16,-8 3-8 0,-13 1 3 15,-3 7-7-15,-11-1-7 16,6 10-9-16,-5-6-14 15,17 19-16-15,-5-20-18 16,23 16-17-16,-5-8-3 0,19 9 23 16,-4-7 26-16,7 3 32 15,-3 3 27-15,-7-5 32 16,3 13 27-16,-28-4 23 16,26 16 11-16,-26-16-19 15,-2 44-18-15,-14-18-21 16,12 17-11-16,-9-3-16 15,7 6-13-15,-1-4-3 0,5-6-13 16,6-2-4-16,-2-13-27 16,13 1-34-16,-15-22-68 15,19 4 2-15,-12-20-3 16,-2 0 2-16</inkml:trace>
  <inkml:trace contextRef="#ctx0" brushRef="#br0" timeOffset="1967.5354">3698 12657 209 0,'0'0'132'0,"0"0"3"15,25-20-5-15,20 12-107 16,3-2-5-16,16 0-7 0,9 3-22 16,-8-6-31-16,14 9-83 15,-14-2-7 1,-5 4-1-16,-16 1-5 15</inkml:trace>
  <inkml:trace contextRef="#ctx0" brushRef="#br0" timeOffset="3030.8308">13683 12450 228 0,'0'0'138'15,"26"-4"-2"-15,-1 18-1 16,3 4-98-16,12 18-16 16,5 4 0-16,5 12-2 15,3 0-7-15,1 0-9 16,-4-6-1-16,-4-5-10 15,-1-8-3-15,-12-14-22 16,3-2-21-16,-20-24-44 16,2-2-35-16,-12-15-2 15,1-7 1-15</inkml:trace>
  <inkml:trace contextRef="#ctx0" brushRef="#br0" timeOffset="3235.3716">14231 12349 185 0,'0'0'136'0,"-27"21"1"16,5 9 2-16,-15 6-63 15,-2 13-49-15,-11 2-2 16,4 5-2-16,-7 0-9 16,4-3-12-16,3-4-2 0,6-11-11 15,10-5-8-15,3-14-28 16,24 0-72-1,3-19-18-15,0 0 0 16,21-5 1-16</inkml:trace>
  <inkml:trace contextRef="#ctx0" brushRef="#br0" timeOffset="3461.8447">14300 12687 270 0,'0'14'140'0,"0"11"3"16,-7-3-4 0,9 9-114-16,-8 0-3 15,10 5-6-15,-2-7-10 16,3-3-12-16,4 0-10 0,-9-26-27 16,23 25-61-16,-23-25-28 15,22-5-7-15,-13-13 0 16</inkml:trace>
  <inkml:trace contextRef="#ctx0" brushRef="#br0" timeOffset="4096.481">14932 12548 263 0,'8'16'137'0,"-9"-3"-7"16,2 9 1-16,-4 1-115 0,5 6-4 31,-2-3-3-31,2-2-12 16,3 2-10-16,-1-11-20 15,5 5-23-15,-9-20-72 16,0 0-3-16,13-4-2 15,-9-12 3-15</inkml:trace>
  <inkml:trace contextRef="#ctx0" brushRef="#br0" timeOffset="4522.4808">14833 12303 121 0,'-11'-20'97'0,"11"20"-2"0,19 0-8 16,2 7-98-16,8 5-2 15,7 5 2-15,2 2 3 16,2 8 7-16,-1 8 8 16,-8 1 7-16,-1 9 14 15,-13-3 11-15,2 8 4 16,-14-10 4-16,6 11-2 16,-15-14-8-16,9 0-9 15,-10-16-4-15,6-5-12 16,-1-16-3-16,0 0-4 15,4-19-5-15,3-10-1 16,-2-10-3-16,5-5 5 16,3-2-6-16,3 1 7 0,1 4-3 15,3 8 5-15,-1 10 3 16,3 13 1-16,-2 13 2 16,0 14 1-16,-4 8-1 15,2 7 0-15,-1 4-4 16,-2 1 1-16,-1 1-4 15,-2-5-7-15,6 3-11 16,-7-17-36-16,4 5-84 16,-15-24-5-16,26 20-2 15,-26-20-3-15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4-01-30T19:28:06.267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7030A0"/>
    </inkml:brush>
    <inkml:brush xml:id="br4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14644 11256 180 0,'-20'1'123'0,"2"3"3"15,-3 4-3-15,-3 2-108 16,16 6-3-16,8-16 8 16,0 27-6-16,0-27-7 15,32 22-4-15,-6-17 0 0,6-5-3 16,0-5 1-16,1-4-1 15,-4-7 0-15,-7-3 0 16,-7-4 5 0,-10 2 2-16,-10-1 1 0,-4 5 3 15,-17-1 1-15,2 10 2 16,-6 2 0-16,1 12 1 16,-4 4-3-16,7 6-2 15,5 4-2-15,4 3-2 16,10 0-2-16,8-1 0 15,7-6-3-15,11-5 0 16,6-8-2-16,6-7 0 16,2-8 0-16,-1-7-1 0,-2-2 2 15,-7-5-3-15,-6-4 2 16,-10-1 2-16,-9 5-2 16,-9 6 4-16,-8 4-1 15,-5 9 3-15,-3 8-2 16,-5 10 2-16,5 9 0 15,1 6-3-15,5 3 2 16,8-2-3-16,6 2 1 16,9-8-3-16,11-5 1 15,4-4 0-15,5-11 0 16,3-8-2-16,1-7 2 16,-5-5-2-16,-2-3 0 0,-7-4 1 15,-11-1-1-15,-1-1 3 16,-12 5-1-16,-2 6 3 15,-8 11-2-15,-4 8 2 16,-3 6 0-16,2 8 0 16,2 9 1-16,6 4-3 15,5-2 2-15,7 3-3 16,8-8 1-16,11-5 0 16,10-8-2-16,3-9 0 0,2-7-1 15,2-6 0-15,-2-6-1 16,-7-6 1-16,-6-5-1 15,-9 0 3-15,-6 2-2 16,-10 5 4-16,-4 5-1 16,-10 12 2-16,-1 6-1 15,0 9 0-15,1 11 1 16,7 6-2-16,4 3 1 16,9 1-2-16,11-1 1 15,11-6-2-15,8-7 1 16,7-8 0-16,2-6-2 15,4-8 0-15,-5-7 0 0,-3-4 0 16,-10-5 0-16,-11-1-1 16,-6 1 1-16,-9 4 2 15,-7 5 0-15,-6 5 2 16,-5 7 0-16,2 8 0 16,-1 6 1-16,4 6 0 15,6 3-1-15,5 2-1 16,8-2 0-16,9-5-1 15,5-3-1-15,7-6-1 16,1-7-2-16,3-7 0 16,-5-1 0-16,-1-7-1 15,-6-1 0-15,-6-1 0 16,-3 2 0-16,-8 1 1 0,4 13 2 16,-13-14-1-16,13 14 2 15,-19 0 1-15,19 0 0 16,-13 11 0-16,13-11 0 15,-3 17 0-15,3-17 1 16,0 16-1-16,0-16 2 16,0 0-1-16,0 0 0 15,0 0 1-15,0 0 0 16,0 0 0-16,7-18 0 16,-7 18 0-16,0-25-1 15,0 9 1-15,-4-4-2 16,4-3 3-16,-5-5-3 0,-2 1 2 15,5-2-1-15,-6 2 1 16,3-2-2-16,-2 1 1 16,2 4-1-16,0 2 0 15,0-1 0-15,2 2-1 16,-2-1 0-16,1 0 0 31,0 1 1-31,-1 0-1 16,2 1 1-16,-2 1-1 15,0 5 1-15,1 0 0 0,0-1 0 16,-1-1-1-16,1-2 1 16,-1-6-1-16,-2-3 1 15,1-8-2-15,-6-9 0 16,-1-10 4-16,-5-5-3 16,-3-6 1-16,-2-4-2 15,-1 0 3-15,-4-2-4 16,1 3 3-16,1 5-1 0,1 1-2 15,4 7 1 1,2 3 1-16,0 4 1 16,5 2-2-16,3 3 1 15,-1 4-1-15,4 0 2 0,2 3-2 16,-1 4 1-16,2 3-7 16,1 5 2-16,-1 5-1 15,1 3 1-15,3 3 0 16,1 13-2-16,0 0 4 0,-10-16-2 15,10 16 6-15,0 0 0 16,0 0 0-16,0 0-1 16,0 0 2-16,-15-6-1 15,15 6-1-15,0 0 7 16,-10 18 0-16,3 1 1 16,1 2-1-16,-5 5 0 15,3 3 0-15,1 1 2 0,-4 1-2 16,3-4-5-1,3-2 2-15,0-11-4 16,5-14 2-16,0 0-1 16,0 0 0-16,12-19 0 0,-5-7 0 15,5-6-7-15,-1-5-1 16,-2-1 1-16,-2 1-1 16,0 1 2-16,-2 4-1 15,-5 8 0-15,5 8 0 16,-5 16 8-16,0 0 1 15,0 0 6-15,18 23-1 16,-3 1 1-16,3 4-1 16,4 1 0-16,3-2-5 15,7 2-7-15,-5-9-15 16,10 9-40-16,-16-9-76 16,3-1-8-16,-4 3 3 15,-1 1-4-15</inkml:trace>
  <inkml:trace contextRef="#ctx0" brushRef="#br0" timeOffset="1040.8424">14792 11432 201 0,'-7'-18'136'0,"7"18"2"16,21-15 0-16,8 10-101 16,1-3-11-16,20 9 3 15,6-5-6-15,14 5-7 16,3 1-4-16,13 5-1 16,2 3-3-16,2 3-1 15,-5 3-3 1,0 1-1-16,-10 2-1 15,-7 0 2-15,-11-1-1 16,-7 1 0-16,-11-3 1 16,-4-3 1-16,-10-4 0 15,-2-1 0-15,-3-2-2 16,-7-5 0-16,1-2-1 0,-1-2-2 16,-13 3 0-16,23-9-1 15,-23 9 1-15,15-5-1 16,-15 5 1-16,0 0 0 15,0 0-1-15,0 0 0 16,-7-15 0-16,7 15 2 16,-24-8-2-16,7-1-1 15,-5-3 1-15,-2-2 0 16,1-3 0-16,-2-4 0 0,-2 1 1 16,1 0-2-1,0-3 2-15,0 4-1 16,5 3 1-16,3 5 0 15,0 4 1-15,5 2 0 0,13 5 0 16,-16 0 0-16,16 0-1 16,0 0 1-16,16 22 0 15,2-9-1-15,8 1-1 16,3 2 2-16,11 3-1 16,3-2 1-16,2 3-1 15,1-1 1-15,-2 1-1 16,-5-1 1-16,-7 0 0 0,-5 0-1 15,-8-3 1-15,-8 1-1 16,-4-3 1-16,-6 1 1 16,-1-15-1-1,-6 23 0-15,6-23-1 0,-24 16 1 16,9-8-1-16,-3-2 1 16,-3 1-3-16,-1-1-3 15,0 3-9-15,-3-11-27 16,25 2-106-16,-22 9-5 15,22-9-2-15,0 0-6 16</inkml:trace>
  <inkml:trace contextRef="#ctx0" brushRef="#br0" timeOffset="2528.5752">13449 11036 536 0,'0'0'-3'0,"0"0"11"0,-19 16 4 16,-3-10 6-16,-3 8-1 15,-8 1 2-15,0 4 2 16,-1 1 1-16,-1-1 3 15,13 5-11-15,4-4-5 16,12 2-5-16,14-6 0 16,10-3-1-16,6-3-1 0,6-3-1 15,5-1 0-15,-2 0 0 16,-1-1 2 0,-6 6 1-16,-4 2-1 0,-7 4 2 15,-11 5 0-15,-4 5 1 16,-8-1-1-16,-2 3 1 15,-4-2-2-15,-2-2 0 16,-1-8-2-16,3-4 0 16,14-13-1-16,-14 6-1 15,14-6 0-15,0 0 0 16,14-19-1-16,-1 15 1 16,5 1 0-16,-1 6 0 0,0 8 0 15,-2 8 2-15,-4 7-1 16,-9 7 1-16,-4 3 0 15,-6 5 1-15,-7-1 0 16,-4 2 3-16,-3-3-6 16,0-5 1-16,3-2-1 15,1-3 0-15,5-4-2 16,5-4-5-16,10-1-7 16,-2-20-15-16,25 26-24 15,-12-29-52-15,13 2-37 16,-1-12 1-16,3-3 4 15</inkml:trace>
  <inkml:trace contextRef="#ctx0" brushRef="#br0" timeOffset="3832.213">13709 11280 1 0,'0'0'0'32,"0"0"10"-32,0 0-15 15,0 0 0-15</inkml:trace>
  <inkml:trace contextRef="#ctx0" brushRef="#br0" timeOffset="4272.1313">13719 11240 82 0,'0'-15'117'0,"0"15"8"15,0 0-1-15,-10 18-54 16,15 6-14-16,-10-4-12 15,10 12-9-15,-6 1-14 16,3 5-4-16,-3-5-6 16,2 0-2-16,-1-4-5 15,3-6-3-15,-2-3-8 16,-1-20-9-16,3 21-14 16,-3-21-17-16,0 0-26 0,0 0-59 15,10-15 0-15,-10 15 1 16,7-26 5-16</inkml:trace>
  <inkml:trace contextRef="#ctx0" brushRef="#br0" timeOffset="5059.4085">13722 11034 96 0,'0'0'110'0,"5"-25"2"16,-5 25-1-16,18-16-57 0,-5 3-29 15,11 7 2 1,-5-2-11-16,7 3-5 16,-5 2-2-16,1 5-1 15,-6-1 1-15,-2 7 2 0,-14-8-2 16,13 18 1-16,-13-18 0 16,-5 25-2-16,-3-11-1 15,1 2 0-15,-3 3-2 16,1 1-3-16,-3 0 1 15,4 2-3-15,2-2 2 16,2 2-2-16,1-2-1 16,6 0-1-16,1-5 0 15,5-2 2-15,-9-13-1 0,22 17 0 32,-9-11-1-32,1-2 2 15,-1-3-1-15,-13-1 1 16,21 0-1-16,-21 0 0 15,0 0 1-15,0 0-1 16,0 0 2-16,0 0 0 16,0 0 2-16,-19 21 0 15,7-11 0-15,0 3 1 0,1 3-2 16,4 1 2-16,2 0-2 16,5 1 0-1,0 3-2-15,8-2 2 16,2 3-2-16,3-1 1 0,1-2-1 0,3 0 1 15,0 0-1-15,3-1 1 16,-1 1-1-16,3 0 1 16,-5 1-2-16,0 0 2 15,-4 2 0-15,-7 1 0 16,-6 1 1-16,0 1 0 16,-11 0-1-16,-4-2 3 15,-3-5-3-15,-1 0-3 0,3-4-7 16,-7-7-22-16,23-7-61 15,-15 15-38-15,15-15 2 16,0 0-9-16</inkml:trace>
  <inkml:trace contextRef="#ctx0" brushRef="#br1" timeOffset="11439.8736">15314 10087 1 0,'6'-13'86'16,"-4"-7"20"-16,3 7 3 15,-5 13-35-15,1-25-11 16,-1 25-3-16,0 0-9 16,0 0-5-16,-8 13-7 0,2 18-6 15,-14 3-7-15,1 22-6 16,-13 11-2-16,-1 18-4 15,-12 7 0 1,-2 12-3-16,-8 2-2 0,3-3-1 16,0-4-2-16,4-9 1 15,4-10-2-15,7-17-3 16,7-14-4-16,8-14-3 16,10-12-5-16,12-23-9 15,0 0-8-15,1-29-15 16,21 5-22-16,-11-23-25 15,12 3-51-15,0-10 1 0,5-2 4 16,-1 3 6-16</inkml:trace>
  <inkml:trace contextRef="#ctx0" brushRef="#br1" timeOffset="12036.8627">15366 9901 124 0,'-3'-13'125'0,"3"13"4"16,-9-15 0-16,-8 8-72 16,17 7-6-16,-26 9-14 15,26-9-13-15,-30 13-7 16,30-13-6-16,-22 11-3 0,22-11-3 16,0 0-2-16,-4-18-2 15,12 0-1-15,5-5 0 16,2-3-1-16,1-1 0 15,3-2 0-15,-5 4 2 16,0 4 0-16,-5 6 2 16,-9 15 0-16,0 0 0 15,0 0 1-15,12 28 0 16,-12-4 0-16,4 8-1 16,2 3-1-16,1 4-1 15,2 0 0-15,1-3 1 16,-2-3-2-16,1-3 1 0,-6-5-1 15,1-4 1-15,-11-6-1 16,-6-7 2-16,-4-5-2 31,-6-4 1-31,-4-3-1 16,-4-5 0-16,-2-3 1 0,-2-2-3 16,6 0-2-16,1-1-9 15,11 11-19-15,-4-6-66 16,21 10-39-16,0 0-6 15,16 11 1-15</inkml:trace>
  <inkml:trace contextRef="#ctx0" brushRef="#br1" timeOffset="13152.2397">15883 11396 83 0,'-15'-9'122'0,"15"9"1"16,-22-16 3-16,22 16-49 15,-13 2-33-15,21 11-1 16,-8-13-13-16,21 33-10 31,-3-10-7-31,7 7-2 0,-2 2-4 16,2 4-1-16,5-1-3 15,-4-1 2-15,-2-3-3 16,-2-3 2-16,-2-5-2 16,-5-1 1-16,-3-6 0 0,-1-3 1 15,-11-13-2-15,1 13 2 16,-1-13 0-16,-26 3 0 15,0-3 0-15,-5-3 0 16,-7 1 1-16,-2 1 0 16,-2 0-1-16,3 2 0 15,3-1-1-15,2 3 0 16,10 0-3-16,5 1-3 0,19-4-8 16,0 0-11-16,4 15-35 15,-4-15-83-15,39 1 0 16,-9-2-6-16,5-4 3 15</inkml:trace>
  <inkml:trace contextRef="#ctx0" brushRef="#br1" timeOffset="14786.8068">16120 9976 104 0,'-13'-4'119'0,"-11"-1"3"0,-4 7-2 15,-1 5-51 1,-4 0-48-16,11 9 3 0,-1-4-10 16,10 3-4-16,10 0-4 15,11 1-2-15,-8-16-1 16,32 26-1-16,-6-15 2 16,2 4 0-16,-1-1 0 15,1 3 2-15,-9 2 1 16,-5 4 1-16,-6 2-1 15,-8 2 1-15,-8 2-1 16,-4 0-1-16,-3-3-1 0,-2-3-5 16,0-4 3-16,4-5-1 15,0-5 0-15,13-9-2 16,0 0 0-16,0 0-1 16,0 0 1-16,13-9 3 15,-13 9-3-15,25 0-4 16,-13 3 5-16,-12-3-5 15,19 23 6-15,-17-4-4 16,-4 2 4-16,-9 10-1 16,-4-4 2-16,-2 4 2 15,-3 0-2-15,-2 1 3 16,3-5-3-16,3 1 1 0,7-5-6 16,7-6-5-16,12 2-14 15,-10-19-25-15,36 14-64 16,-5-14-26-16,2-4-1 15,1-9 0-15</inkml:trace>
  <inkml:trace contextRef="#ctx0" brushRef="#br1" timeOffset="15278.1378">16393 10275 213 0,'-6'21'133'16,"-1"4"2"-16,2 4-5 16,-3-3-93-16,7 7-18 15,-4-9 4-15,6 1-16 0,-1-11 1 16,0-14-4-16,0 0-2 16,0 0 4-16,10-26-6 15,-7-5 2-15,5-8-6 16,1-6 5-16,4-1-5 15,4-2 3-15,3 5-2 16,6 5-1-16,0 11 2 16,0 10 1-16,-2 8 3 15,-4 10-2-15,-7 8 3 16,-3 7 0-16,-10 3-2 16,-4 4 2-16,-7-2-2 15,-6 2 3-15,0-2-3 16,-5-3 1-16,2-2 0 0,1-3 1 15,3-3 1-15,3 2-1 16,5 1 1-16,8 1-5 16,8 1 4-16,6 1-6 15,7-1 2-15,5 1-10 16,3-1-5-16,0-7-19 16,7 1-25-16,-15-9-66 15,10-3-15-15,-7-8 5 16,-5-8 1-16</inkml:trace>
  <inkml:trace contextRef="#ctx0" brushRef="#br1" timeOffset="15869.8116">16683 9907 148 0,'0'0'123'16,"11"-25"0"-16,9 12-4 16,7 4-88-16,3-1-3 15,8 5-11-15,-3 2-9 16,-2 6-3-16,-7-1-3 16,-9 7 1-16,-9 6 1 15,-8 3 1-15,-9 3 1 0,-5 3 1 16,-6 1 0-16,-4 3 0 15,-2 3-1-15,1 2 0 16,2-3-2 0,3 1 0-16,7-3-2 0,4 0 0 15,8-4-3-15,7-3 1 16,6-4-4-16,6-6 2 16,3-2-2-16,3-6 1 15,1-3-1-15,-1-4 0 16,-2 1 1-16,-9-3 1 15,-13 6 2-15,0 0 0 16,0 0 3-16,0 0 1 0,-29 14 0 16,11 2 1-16,2 4 1 15,2 6-6-15,7 0 4 16,7 3-5 0,10-3 3-1,5 3-6-15,7-3 6 0,3-1-8 16,-2-4 7-16,3 1 0 15,-8-1 0-15,-3 1 2 16,-9 3-1-16,-11-2 1 16,-5 3-1-16,-9-2 1 15,-4 1-5-15,-3-6-9 16,4 4-31-16,-8-9-86 16,12-5-4-16,18-9-1 0,-18 7-4 15</inkml:trace>
  <inkml:trace contextRef="#ctx0" brushRef="#br1" timeOffset="24960.6369">15287 13515 288 0,'0'0'125'0,"-17"18"-3"0,2 3-20 16,-12-2-81-16,-5 10-2 31,-15-2-1-31,-1 6-8 16,-10-1 1-16,-5 1-4 15,-8-5 0-15,-5-1 0 16,-7-7-2-16,3-5 0 0,-6-7-2 16,0-5 0-16,1-7-2 15,3-5 0-15,5-4 1 16,5-4-2 0,9 0 1-16,6-3-1 0,12-4 1 15,10 0-1-15,11-4-1 16,11-2 2-16,13 0-3 15,8-2 2-15,8 3-2 16,3 0 2-16,4 6-2 16,0 3 1-16,-7 7 1 15,1 6-2-15,-17 7 2 16,15 1 0-16,-15-1 0 0,3 19 0 16,-6-6 1-16,0 4 1 15,-3 4-1-15,-1-1-1 16,-5 1 0-16,-1 1 0 15,-1-3 0-15,-5-2-1 0,-4-1 0 16,3-3 0-16,0-3 0 16,1-3 2-16,4 2-1 15,1-3 0 1,14-6 0-16,-8 17 0 16,8-17 0-16,24 22 0 15,-6-6 0-15,3 1-1 16,3 3 0-16,0 0-4 15,3 6-7-15,-11-4-16 0,8 11-43 16,-16-11-52-16,4 7-5 16,-6-11-3-16,3 5-4 15</inkml:trace>
  <inkml:trace contextRef="#ctx0" brushRef="#br1" timeOffset="25550.278">14888 14254 278 0,'0'0'127'0,"-18"16"3"15,-3-5-5-15,7 14-101 16,-12 1-4-16,0 8-6 16,-7 0-3-16,-2-1-8 15,0-4 2-15,0-2-5 16,0-5 1-16,3-8-1 16,-1-8 0-16,6-6 0 15,4-9-1-15,6-4 0 0,5-4 0 16,8 0-1-16,8-2 1 15,4 3 2-15,5 6-1 16,6 6 1-16,3 7 2 16,7 4-1-16,-2 6 0 15,2 3 1-15,2 2-1 16,0 3-2-16,0-3 0 16,-2-2-1-16,-3-1-4 15,-4-4-5-15,1 2-13 16,-9-10-26-16,7 7-79 15,-21-10 0-15,21 7-6 16,-21-7-2-16</inkml:trace>
  <inkml:trace contextRef="#ctx0" brushRef="#br2" timeOffset="35644.1744">21108 11540 103 0,'8'-14'109'0,"-8"14"6"15,0 0-29-15,0 0-29 16,0 15-2-16,-14 3-9 16,7 16-7-16,-15 5-8 15,3 12-4-15,-16 5-5 0,-1 10-5 16,-6-1-1-16,-4 5-5 16,1-4 0-16,-1-3-5 15,5-3 2 1,4-8-6-16,6-9 2 0,7-7-1 15,9-9-1-15,2-8 1 16,13-19-3-16,0 0-1 16,0 0-2-16,15-22-2 15,3-8 0-15,4-9-4 16,6-3-1-16,2-10-4 16,3-2 1-16,2-1 4 15,-3 3-2-15,2 0 5 16,-2 4-2-16,-2-1 4 0,0 3 0 15,-1 4 8-15,-2 2-3 16,-2 2 0 0,-3 4 4-16,-5 6-1 15,-7 5 2-15,-1 9 1 0,-9 14 0 16,0 0 0-16,-26 5-1 16,4 16 1-16,-5 2-3 15,0 1 1-15,-5 2-2 16,8-1-1-16,0-4 0 15,5-8 0-15,19-13-1 16,-14 0-1-16,16-15 0 16,10-9-1-16,3-4 1 0,6-8-1 15,3-2 0-15,2 2-1 16,0 1 1-16,-3 5 1 16,-4 8 0-16,-3 9 1 15,-4 9 0-15,-12 4 3 16,11 17-2-16,-11 4 2 31,-2 5-1-31,-1 5 0 16,-3 2 0-16,6 2 0 15,-2-2-3-15,2-2 0 16,2-4-6-16,2-7-9 16,3 5-28-16,-9-12-92 15,7 3-3-15,-5-16-5 16,5 17-1-16</inkml:trace>
  <inkml:trace contextRef="#ctx0" brushRef="#br2" timeOffset="40031.8674">20698 12598 69 0,'-25'-11'105'0,"-1"1"3"15,3 5-23-15,-6-7-26 16,11 12-10-16,-3-7-7 0,21 7-9 16,-21 0-6-16,21 0-6 15,0 0-6-15,21 16-3 16,0-9-1-16,14 2-1 15,9-1-2-15,13 4 2 0,12-1-2 16,9 2-1-16,8-1-1 16,9 2 2-16,1 1-4 15,-1-1 1-15,1 2 2 16,-5-2 1-16,-8-1-1 16,-8 0-6-16,-5-1 4 15,-12-3-5-15,-7-2 5 16,-8-1-6-16,-9-4 2 0,-7 0-7 15,-6-2 7-15,-6-2-2 16,-15 2 2-16,0 0 5 16,0 0-6-1,-2-15 1-15,-15 9-7 0,-3-1 7 16,-3-2-9-16,-6 0 8 16,-2-2-6-16,0-1 0 15,0-2 0-15,1 1 4 16,2 1 2-16,3 2-2 15,5 1 3-15,20 9 0 16,-18-7 1-16,18 7-1 16,14 6-1-16,5 3 2 15,11 2-1-15,6 2 1 0,4 3 3 16,3 3 0-16,4-2-1 16,-3 0-3-16,-5-1 4 15,-3 0-5-15,-7-1 5 16,-6 1-4-16,-10-5 2 15,-6 2-4-15,-7-13 5 16,-12 19 1-16,-4-12 0 16,-4 2 0-16,-5-4 0 15,2 1-2-15,-3 0 0 16,1-2-5-16,5 2-7 16,-2-4-15-16,22-2-44 15,-19 11-66-15,19-11-5 0,0 0-1 16,0 0-5-16</inkml:trace>
  <inkml:trace contextRef="#ctx0" brushRef="#br2" timeOffset="41388.6002">22811 13365 160 0,'-2'-16'122'0,"-4"3"3"15,-10 0 0-15,-8 9-52 16,-14-5-44-16,2 14-1 16,-10-2-8-16,2 8-5 15,0-1-2-15,6 5-3 16,7-2-3-16,10 1-2 15,9-1-3-15,12-13 1 16,15 22-2-16,7-14 0 16,4 2-1-16,5-2 1 15,3 2-1-15,-3 0 1 16,-3 1 0-16,-8 4 1 0,-8 2 2 16,-12 3-3-16,-13 1 5 15,-6-1-4-15,-7 0 4 16,-3-1-4-16,-1-3 4 15,4-3-6-15,0-5 2 16,5-2-1-16,21-6-1 16,-17 3 0-16,17-3 0 15,0 0 0-15,18-3-1 0,-18 3 2 16,24 6-2-16,-24-6 1 16,14 20 0-16,-14-4 0 15,-4 3 1-15,-9 4 1 16,-5 1 0-16,-3 4 0 15,-4-1 1-15,1-1-1 16,2 1 0-16,2-2 0 16,9-1-4-16,1-2-4 15,12 0-8-15,2-9-9 16,11 5-22-16,-15-18-27 16,39 16-62-16,-17-17-4 15,8-1 2-15,-1-8 2 16</inkml:trace>
  <inkml:trace contextRef="#ctx0" brushRef="#br2" timeOffset="41752.5925">22961 13645 285 0,'-21'-3'142'0,"1"13"-3"16,-12-3 2-16,5 17-107 15,-8-3-6-15,7 12-6 16,0 2-10-16,11 1-2 16,14-1-4-16,6-2 0 15,14-7-2-15,13-4-3 16,5-9 0-16,8-8 0 16,5-9-1-16,0-8 0 15,-2-9-1-15,0-8 0 0,-5-6-1 16,-11-4-1-1,-10 0-2-15,-11-1-3 16,-10 5-3-16,-15 1-6 16,-2 12-8-16,-15 0-15 0,1 20-30 15,-12-4-66-15,9 12-2 16,-1-1 2-16,7 7 0 16</inkml:trace>
  <inkml:trace contextRef="#ctx0" brushRef="#br2" timeOffset="41964.5764">22960 13778 231 0,'0'30'140'16,"-5"-4"2"-16,1 12-4 15,-7-8-58-15,11 10-55 16,-5-5-6-16,5 0-13 15,3-4-13-15,-2-8-11 0,6 3-28 16,-7-26-69-16,1 21-23 16,-1-21-2-16,0 0 0 15</inkml:trace>
  <inkml:trace contextRef="#ctx0" brushRef="#br2" timeOffset="42619.521">23407 13577 196 0,'11'-20'131'15,"-11"20"0"-15,22-10 2 16,-9 3-59-16,8 14-51 16,3 2-5-16,4 5-12 15,-3 0-2-15,-1 5-4 16,-7 0 3-16,-4 1-2 16,-4-3 4-16,-9 1-5 0,-10-5 4 15,-6 1 1-15,-2-1 0 16,-5 2 1-16,-1-2-1 15,-1 0-1-15,-1 2-2 16,2 0 1-16,6 1 0 16,5-2-2-16,5 1-1 15,6-2 0-15,2-13 0 16,11 21 0-16,-11-21-1 16,28 16-1-16,-13-12 1 15,1 1 1-15,-3-2-1 16,-13-3 1-16,19 4 0 15,-19-4-2-15,0 0 3 0,0 0-2 16,-15 19 1-16,0-11 0 16,0 3 0-16,-1 3 1 15,1 3 0-15,0 2 0 16,4 3 0-16,4 1 1 16,6 1-1-16,2 2 2 15,6-3-1-15,2 0 2 16,-2 1-2-16,3-3 2 15,-7-1 0-15,1 1 0 16,-10-4-1-16,-3-1-1 16,-5-2-1-16,-2-4-4 15,-2 0-11-15,-3-10-21 16,21 0-94-16,-25 3-12 0,25-3 1 16,0 0-8-16</inkml:trace>
  <inkml:trace contextRef="#ctx0" brushRef="#br2" timeOffset="45212.6964">16957 11678 74 0,'-20'-1'109'15,"3"1"7"-15,6-1 0 16,11 1-49-16,0 0-21 15,0 0 0-15,28 10-10 0,9 1-8 16,8-2-6-16,21 8-3 16,16 1-5-16,17 5-1 15,16 3-2-15,19 2-3 16,10 1 0-16,17 4-1 16,5-1 1-16,12 0-3 15,1-5 3-15,3 1-4 16,-1-4 2-16,-6-2-1 15,-9-3 1-15,-11-3-2 16,-14-3-1-16,-16-2-1 16,-20-1 0-1,-22-1-3-15,-18-2 1 16,-18 0-2 0,-16-2 0-16,-14-2-3 0,-17-3-1 15,0 0-3-15,-13 4-5 16,-9-8-5-16,0 5-7 15,-5-7-13-15,8 9-19 0,-12-12-25 16,14 9-48-16,-6-4 3 16,7 3 1-16,0-2 7 15</inkml:trace>
  <inkml:trace contextRef="#ctx0" brushRef="#br2" timeOffset="45584.6048">19320 11925 147 0,'0'0'127'15,"0"0"0"-15,23 22-3 0,1-11-58 16,12 15-43-16,2 0 2 16,5 6-13-16,-1-2-6 15,3 4-2 1,-6-6 0-16,-10 3 3 0,-12-5-1 16,-10 0 2-16,-18-6-1 15,-11 1 0-15,-11-6 0 16,-5 1 0-16,-11-5-4 15,4-1-4-15,3 2-8 16,1-9-18-16,17 13-38 16,-2-13-65-16,13 5-2 15,-2-8-3-15,15 0-3 0</inkml:trace>
  <inkml:trace contextRef="#ctx0" brushRef="#br2" timeOffset="46222.4112">18663 11140 176 0,'-16'-29'123'16,"-11"5"-1"-16,-13 5 2 0,-7 15-92 16,-13 11-13-16,2 13 2 15,-6 2 0-15,12 10-5 16,4 1-3-16,11 4-3 16,12-2-1-16,15 0-2 15,12-12-3-15,20-6 0 16,8-7-2-16,9-7 0 15,8-9-2 1,3-8 0-16,-4-5-1 16,-1-6-1-16,-4 2 2 0,-12-3-2 15,-5 6 3-15,-10 6 1 16,-14 14 3-16,0 0 0 16,0 0 1-16,12 30 1 15,-12-5 0-15,2 9 0 16,8 1-1-16,3 1-1 15,6-1-5-15,7-5-3 16,6-1-9-16,-2-11-9 16,8 6-26-16,-15-19-47 15,7 4-41-15,-9-9 0 16,-4 0-3-16,-17 0 0 16</inkml:trace>
  <inkml:trace contextRef="#ctx0" brushRef="#br3" timeOffset="59375.9964">20747 12560 196 0,'-14'-1'126'16,"14"1"4"-16,-22-6-38 0,22 6-47 15,0 0-1-15,15 1-6 16,10-8-13-16,18 6-6 16,15-9-3-16,20 2-3 15,13-5-2-15,14 3-3 16,12-1-3-16,8-1 1 15,2 2-3-15,2 3 0 16,-9 2-2-16,-7 1-1 0,-10 3-1 16,-12-1 2-1,-16 1-1-15,-14-1-1 16,-11 1 1-16,-15-2 0 16,-11-3 1-16,-8 2-2 15,-16 4 2-15,10-16-2 16,-10 16 2-16,-10-17-1 15,10 17 1-15,-25-20-2 16,10 9-1-16,0 1 1 16,-7 2 0-16,-1-1-1 0,-2 3 0 15,-1 1 1-15,-1 2-1 16,-2 0 2-16,1 0 0 16,2 1 2-16,5 2-2 0,6-1 2 15,15 1 0-15,0 0-1 16,0 0 1-16,24-3-1 15,10 5 1-15,4-4-2 16,7 4 0-16,6 2 1 16,1 0-1-16,-4 3 1 0,-5 2-1 15,-6 0 1-15,-8 1-1 16,-7 1 3-16,-13 2-1 16,-9-13 1-16,-3 25 0 15,3-25-2-15,-27 23 3 16,10-12-1-16,-9 1-1 15,3 1-1-15,0-1 1 16,4-1-3-16,2-2-3 16,1-2-4-16,16-7-11 15,-16 6-18-15,16-6-61 16,0 0-45-16,23-6-1 0,-14-8-4 16,3-1 1-16</inkml:trace>
  <inkml:trace contextRef="#ctx0" brushRef="#br3" timeOffset="61297.4072">21256 11191 156 0,'0'0'136'0,"-24"4"-2"15,-6 5 3-15,0 10-83 16,-20-5-17-1,11 12-2-15,-9-7-15 0,9 2-5 16,1-6-5-16,10-4-3 16,6-8-1-16,22-3-3 15,-2-20 0-15,15-3-3 0,9-9-1 16,15-5 0-16,0-5 0 16,6 0 1-1,1 0 0-15,-1 5 1 0,-7 5 2 16,-4 7 0-16,-6 7 2 15,-8 10 1-15,-18 8 2 16,19 9-1-16,-19 8 0 16,2 11 1-16,-2 5-3 15,2 2 0-15,1 5-2 16,5-1 0-16,3-3-3 16,-4-4 0-16,9-3-6 15,-7-12-6-15,5 0-12 16,-14-17-27-16,24 10-95 0,-24-10-1 15,0 0-6-15,0 0 1 16</inkml:trace>
  <inkml:trace contextRef="#ctx0" brushRef="#br3" timeOffset="62359.2496">23003 11505 122 0,'0'0'127'15,"-21"-14"1"-15,-2 7 1 16,-5 12-51 0,-8-7-46-16,6 10 0 0,-8-5-13 15,9 4-7-15,1 2-5 16,10 1-2-16,18-10-3 15,1 19 0-15,20-11-3 16,8 0 0-16,8 3 0 0,6-1 1 16,3 2 0-1,-2 1 0-15,-8 3 0 0,-8 4 3 16,-15 0-2-16,-12 3 3 16,-14-1 0-16,-9 1 1 15,-11-3-1-15,-2-1 1 16,-1-6-1-16,2-2-1 15,4-5 0-15,8-1-2 0,9-4 0 16,13-1-1 0,0 0 1-16,0 0-2 15,21 7 1-15,-7-1-1 16,-1 4 2-16,-13-10-1 0,12 27 0 16,-15-9 1-16,-6 1 1 15,-5 2 0-15,-4 1 0 16,-2-1-1-16,2 0 0 15,4-4-2-15,5 0-3 16,9-17-9-16,6 26-14 16,-6-26-29-16,37 3-78 15,-10-7 0-15,8-2-5 16,0-10-5-16</inkml:trace>
  <inkml:trace contextRef="#ctx0" brushRef="#br3" timeOffset="62765.4378">23242 11743 194 0,'-11'21'137'0,"-2"0"-3"0,2 7 1 16,-4-11-73-16,8 10-43 15,-4-5 1-15,11 0-8 16,0-8-5-16,0-14-3 15,0 0-1-15,14-3-3 16,-4-17 1-16,1-6-3 16,4-9 2-16,0-4-2 15,6-4 1-15,5 0-1 0,1 2 2 16,3 5-1-16,0 6 2 16,2 10-1-16,-3 8 2 15,-4 9 0-15,-10 9 0 16,-15-6 1-16,14 26 0 15,-17-7 0-15,-10 0-1 16,-6-1 0-16,-1-2-2 16,-4 0-1-16,1-3-6 15,-1-4-7-15,9 2-17 16,-2-11-28-16,17 0-73 16,0 0-4-16,0 0 0 15,0 0-1-15</inkml:trace>
  <inkml:trace contextRef="#ctx0" brushRef="#br3" timeOffset="63411.5793">23679 11375 202 0,'0'0'128'0,"7"-13"-1"0,7 8 0 15,16 3-98-15,-1-2-12 16,11 7-1-16,1 0-11 16,3 2-2-1,-5 4 0-15,-5 3 1 0,-16-1 1 16,-6 5 2-16,-12 0 1 15,-8 4 1-15,-9 0 0 16,-7 3 1-16,-6-1-2 16,1 3 0-16,-1-1-3 15,6 1-2-15,7-2 0 16,1 1-2-16,6-5 0 16,10-2-1-16,5-4-2 15,-5-13 1-15,30 18-2 0,-5-15 1 16,-3-3-1-16,1-2 0 15,0-1 1 1,-6 0-1-16,-4 2 2 16,-13 1-1-16,0 0 3 0,0 0 0 15,-14 11 0-15,-2 0 1 16,-2 0-1-16,-1 4 2 16,3 0-1-16,6 1-1 15,6 0-1-15,5 0 1 16,10-3-3-1,3 0 1-15,4 0-1 16,2-2 0-16,-1 2-1 16,-6 0 2-16,-13-13-1 15,1 25 1-15,-12-13 2 16,-8-2-1-16,-8-2 2 16,-7-2-5-16,6 3-3 15,-6-9-23-15,17 8-47 0,3-9-62 16,14 1 1-16,0 0-3 15,13-12-1-15</inkml:trace>
  <inkml:trace contextRef="#ctx0" brushRef="#br3" timeOffset="64446.9712">23753 12442 277 0,'13'-7'142'0,"-1"22"1"15,-3 3-4 1,13 13-109-16,-6 3-3 16,6 13 0-16,-5 2-9 15,-2 5-7-15,-7 2 1 0,-3-1-5 16,-9-5 1-16,-1-5-7 16,-5-6 1-16,3-13-14 15,1-4-3-15,6-22-9 16,0 0-17-16,-17-2-19 15,17 2-40-15,6-32-40 16,5 11-3-16,-11-11 7 16,4 2 2-16</inkml:trace>
  <inkml:trace contextRef="#ctx0" brushRef="#br3" timeOffset="64759.475">23838 12494 238 0,'-21'4'136'16,"1"12"2"-16,-4-3-2 16,10 7-94-16,-10-6-20 15,15 2-1-15,9-16-11 16,0 0-4-16,0 0-4 16,0 0-1-16,17-27-1 15,-4 1-1-15,-4-7 3 16,-1 0-2-16,-2 1 3 15,-3 4-1-15,-1 5 3 16,0 10-1-16,-2 13 1 16,0 0-1-16,22 21-2 0,-9 0-2 15,9 5-6-15,1 0-6 16,11 6-19-16,-3-13-33 16,11 4-73-16,-10-9-3 15,6 1 1-15,-11-8-3 16</inkml:trace>
  <inkml:trace contextRef="#ctx0" brushRef="#br3" timeOffset="65144.1983">24414 12556 223 0,'0'0'144'0,"-19"3"6"15,-10 10-4-15,5 17-53 16,-10 2-62-16,9 9-4 16,-1 3-8-16,11 2-9 15,7-1 1-15,13-4-8 16,12-6 1-16,9-6-9 0,10-13 2 16,7-10 1-1,5-11-1-15,-1-11 0 16,2-11-5-16,-10-12 5 15,-4-7-4-15,-9-8 4 0,-13-5-3 16,-12 5 1-16,-14 3-2 16,-10 8 2-16,-9 10-1 15,-10 7-4-15,2 15-6 32,-4 6-16-32,11 19-36 15,-6-4-72-15,17 9-1 16,3-5-2-16,8 7 1 15</inkml:trace>
  <inkml:trace contextRef="#ctx0" brushRef="#br3" timeOffset="65321.6318">24287 12638 220 0,'-16'0'139'0,"16"0"1"0,16-6-9 16,9 8-66-1,14 2-110-15,4-7-81 0,14 3-7 16,-3-3-10-16,6 3-1 16</inkml:trace>
  <inkml:trace contextRef="#ctx0" brushRef="#br4" timeOffset="82406.1659">21482 10948 60 0,'-13'16'124'16,"13"-16"4"-16,-15 10 5 16,15-10-48-16,0 0-31 15,-19-3 1-15,19 3-11 16,9-27-16-16,4-3-9 16,2-21-4-16,11-12-8 15,9-21-1-15,8-17-3 0,7-14-2 16,6-12-1-16,5 0 0 15,-1 0 0-15,-3 8-1 16,-6 13 2-16,-10 16 0 16,-7 17-3-16,-15 16 5 15,-7 18-2-15,-8 15 2 0,-4 24 0 16,-10-13 0-16,-2 22 0 16,-6 8 0-16,0 6 1 15,-1 7-3-15,-1 6 2 16,-2 2-2-16,-3-1 1 15,2 2-1-15,0-1 2 16,0-6-2-16,4-6 1 16,-1-9-1-16,6-13-1 15,14-4 1-15,-9-23-2 16,17-7 2-16,6-11-4 31,8-6 3-31,5-5-2 0,4-4 2 16,0 4-2-16,-2 8 2 0,-3 7-1 0,-8 11 1 15,-3 14 1-15,-15 12 0 16,7 12 1-16,-13 12 0 16,1 12-1-16,-1 8 1 15,1 8 0-15,4 4-1 32,1 0 0-32,6 0-1 0,7-2 1 0,4-8-2 31,1-4 2-31,2-9-1 15,-3-7 0-15,-4-9 0 0,-13-17 0 0,0 0 1 16,0 0-1-16,-25-7 0 16,-3-9 0-16,-10-1 0 15,-4-3 0-15,-1 1 0 16,-1 2-2-16,11 4-5 16,0 0-7-16,18 14-21 15,-5-7-78-15,20 6-32 16,17 9-5-16,6 0-1 15</inkml:trace>
  <inkml:trace contextRef="#ctx0" brushRef="#br4" timeOffset="83391.2206">21573 11374 213 0,'-40'-4'133'16,"9"5"1"-16,11-5-42 0,20 4-46 15,0 0 0-15,49 11-11 16,6-11-12-16,23 5-8 16,13-7-3-16,15 2-6 15,16-1-1-15,3-5-2 16,1-3-1-16,1-1-2 0,-5-1 2 15,-7-4-2-15,-13 1 0 16,-11-1 1-16,-16 1 0 16,-12 1 0-16,-18 3-1 15,-12 3 0-15,-20 1 0 16,-13 6 0-16,0 0-1 16,-13-12 0-16,-9 7-2 15,-3-4 0-15,-6-3 1 16,1-2-4-16,-3-2 1 15,1-3 2-15,-2 2 0 0,2 1 3 16,6 3 1 0,6 3 1-16,3 3 0 15,17 7 4-15,0 0-1 0,0 0 0 16,33 10 0-16,7-1-3 16,8 1 2-16,1 3-3 15,5 0 2-15,-8 1-1 16,-1 5 2-16,-17-2-1 15,-15 3 1-15,-14 3 1 16,-19 2 0-16,-12 1 0 16,-8 0-1-16,-8 1 0 0,-3-4-4 15,6-4-4-15,8-1-12 16,7-14-20-16,30-4-107 16,0 0-4-16,21-12-3 15,6-5-3-15</inkml:trace>
  <inkml:trace contextRef="#ctx0" brushRef="#br4" timeOffset="84179.1729">23790 9774 159 0,'-16'-25'125'16,"1"8"2"-16,-9 3 0 16,6 11-88-16,-12-2-2 0,8 13-7 15,-9-3-14-15,7 7-4 16,2-1-5-16,11 4-1 16,7-2-3-16,10 1 0 15,9 4-3-15,8 0 1 16,7 5-1-16,-3 3 2 15,-2 6 1-15,-7 6 1 16,-13 2 0-16,-7 3 1 16,-15 1-1-16,-7-2 3 15,-8-5-2-15,-1-5 0 16,-4-8-2-16,9-6 0 16,4-8-2-16,11-7 0 0,13-3 0 15,0 0-2-15,24-5 1 16,-1 7 0-16,3 1 0 15,-2 5 0-15,-3 7 3 16,-9 6-5-16,-7 7 4 16,-12 5-1-16,-6 3 3 15,-10 2-3-15,-2 2 3 16,-2-1-3-16,6-3 0 16,4-3 2-16,12-7-5 0,9-7-3 15,14-3-8-15,6-13-10 16,17 2-23-16,-6-20-33 15,17 3-60-15,-5-13 0 16,0 1-1-16,-8-8 5 16</inkml:trace>
  <inkml:trace contextRef="#ctx0" brushRef="#br4" timeOffset="84522.932">24001 10104 155 0,'2'-16'128'16,"5"3"3"-16,0-5-1 16,14 8-80-16,-6-8-18 15,10 13-3-15,-3-3-13 16,4 10-4-16,-8 6-3 16,-5 8-1-16,-10 7-1 15,-7 8 0-15,-9 2-1 16,-5 4 3-16,-8 1 0 15,1 1-4-15,0-6 3 16,5-3-5-16,5-5 4 16,13-5-6-16,6-7 3 15,10-7-8-15,9-5-3 16,5-9-5-16,9-1-16 0,-7-13-20 16,17 8-53-16,-12-14-40 15,4 4 0-15,-9-9 1 16</inkml:trace>
  <inkml:trace contextRef="#ctx0" brushRef="#br4" timeOffset="85078.764">24379 9834 179 0,'-2'-15'131'15,"2"-4"2"-15,6 4-1 16,6-2-91-16,15 10-11 0,-1-5-6 15,12 9-12-15,1 2-4 16,0 5-4-16,-7 6-3 16,-5 6 1-1,-7 3 0-15,-12 3 1 0,-11 2 1 16,-7 5 1-16,-9-1 0 16,-3 2 0-16,-2-4 0 15,2 1-1-15,2-1-2 16,7-1-1-16,4-2 0 15,9-3-1-15,9-3-2 16,5-2 2-16,6-2-2 16,2-5 2-16,3 0-2 15,-1-3 2-15,-2 0-1 0,-3-4 0 16,-6 2 1-16,-13-3 0 16,0 0 0-16,10 14-1 15,-10-14 1-15,-13 21 0 16,7-7 0-16,-2 3 0 15,0 1 0-15,4 2-1 16,3-3 4-16,2 2-4 0,3-2 4 16,4 1-4-16,2-3 4 15,-1 3-3-15,-2-1 3 16,-5 2-1-16,-2 0-2 16,-2-1 2-16,-11 1-2 15,0-2 0-15,-5-1 0 0,-3-6-3 16,3-1-5-16,-2-9-10 15,20 0-30-15,-26-3-85 16,26 3-7-16,0 0 1 16,7-17-5-16</inkml:trace>
  <inkml:trace contextRef="#ctx0" brushRef="#br4" timeOffset="87109.1544">20385 11388 94 0,'1'-14'117'0,"-1"14"7"16,3-13-25-16,-3 13-29 15,0 0-7-15,-30 29-9 16,17 14-7-16,-23 5-13 16,0 18-4-16,-13 5-7 0,2 10-4 15,-14-2-5-15,6-1-5 16,-3-10 1-16,13-12-5 16,5-13 1-1,6-15-6-15,17-15 3 0,17-13-6 16,-4-28 0-16,13-9 0 15,15-15-7-15,-1-16 3 16,8-11-5-16,3-11 3 16,0-4-3-16,1 1 4 15,1 0-1-15,2 5 2 16,-1 10 4-16,-5 11-1 16,0 13 3-16,-5 11 3 0,-2 13 0 15,-8 9 2-15,-17 21 2 16,13-1 0-16,-17 15 2 15,-6 9-1 1,-6 6 0-16,-2 4-1 0,-2 2 0 16,0-2-2-16,3-4-2 15,4-7 0-15,13-22-2 16,-3 14 0-16,3-14-1 16,22-30-4-16,0 0 2 15,4-8-1-15,8-5 1 16,-3-5-2-16,3 3 3 15,-6 2-1-15,-3 4 1 16,-7 12 4-16,0 5 0 0,-10 9-2 16,-8 13 3-16,0 0-1 15,0 0 0-15,7 16 0 16,-7 6 1-16,2 4 0 16,2 8-1-16,5 5 1 15,3 2-1-15,1 2 0 16,4-3-1-16,2-1-1 15,-2-3-5-15,0-7-6 16,3-4-11-16,-20-25-22 16,28 27-39-16,-28-27-60 15,0 0-3-15,0 0 2 16,3-26-1-16</inkml:trace>
  <inkml:trace contextRef="#ctx0" brushRef="#br4" timeOffset="87682.2465">20121 10544 97 0,'7'-44'124'15,"-7"0"6"-15,-9 5-3 16,-4 15-75-16,-17 2-1 15,3 25-7-15,-12 4-14 16,1 19-8-16,-1 7-8 16,8 9-7-16,10-1 1 15,12-1-3-15,10-12-2 16,20-11-3-16,9-16 0 16,9-12-2-16,9-14 1 15,-4-17-1-15,8-10-1 16,-5-10 1-16,-6-7-2 15,-6-4 3-15,-6 2-2 0,-7 4 6 16,-9 8-2-16,-7 16 3 16,-6 16 1-16,0 27 1 15,-14 0 0-15,5 28 2 16,-4 13-1-16,4 12-5 16,-1 5 2-16,2 3-5 15,13-4-3-15,-2-8-12 0,12 0-14 16,-3-18-50-16,11 0-58 15,-3-7-3-15,4-7-3 16,0-4-1-16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4-01-30T19:37:33.293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11786 13794 100 0,'0'0'90'16,"-3"23"-2"-16,3-23-17 16,-12 24-105-16,12-24-14 15,0 0-36-15,0 0 0 16,0 0 1-16,17 6 68 15</inkml:trace>
</inkml:ink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2.jpeg>
</file>

<file path=ppt/media/image23.jpeg>
</file>

<file path=ppt/media/image24.jpeg>
</file>

<file path=ppt/media/image25.jpeg>
</file>

<file path=ppt/media/image26.jpeg>
</file>

<file path=ppt/media/image28.jpeg>
</file>

<file path=ppt/media/image29.jpeg>
</file>

<file path=ppt/media/image3.jpeg>
</file>

<file path=ppt/media/image30.jpeg>
</file>

<file path=ppt/media/image32.jpeg>
</file>

<file path=ppt/media/image33.jpeg>
</file>

<file path=ppt/media/image34.jpeg>
</file>

<file path=ppt/media/image35.jpeg>
</file>

<file path=ppt/media/image36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jpeg>
</file>

<file path=ppt/media/image70.jpeg>
</file>

<file path=ppt/media/image71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329DB-85B3-475D-9B95-FF455AF76AB4}" type="datetimeFigureOut">
              <a:rPr lang="en-US" smtClean="0"/>
              <a:t>1/30/2014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F8A5E-3400-49C0-B93D-509CB9263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832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329DB-85B3-475D-9B95-FF455AF76AB4}" type="datetimeFigureOut">
              <a:rPr lang="en-US" smtClean="0"/>
              <a:t>1/30/2014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F8A5E-3400-49C0-B93D-509CB9263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86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e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e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e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e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e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Lecture 4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64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DH Parameters - RRR (3R) - </a:t>
            </a: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 b="1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561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DH Parameters - RRR (3R) - </a:t>
            </a: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 b="1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71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DH Parameters - RRR (3R) - </a:t>
            </a: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 b="1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351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DH Parameters - RRR (3R) - </a:t>
            </a: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 b="1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365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DH Parameters - RRR (3R) - </a:t>
            </a: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245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DH Parameters - RRR (3R) - </a:t>
            </a: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72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DH Parameters - RRR (3R) - </a:t>
            </a: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408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DH Parameters - RPR – </a:t>
            </a:r>
            <a:br>
              <a:rPr lang="en-US" sz="4000" smtClean="0"/>
            </a:b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19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DH Parameters - RPR – </a:t>
            </a:r>
            <a:br>
              <a:rPr lang="en-US" sz="4000" smtClean="0"/>
            </a:b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98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DH Parameters - RPR – </a:t>
            </a:r>
            <a:br>
              <a:rPr lang="en-US" sz="4000" smtClean="0"/>
            </a:b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44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smtClean="0"/>
              <a:t>Link Parameters (Denevit-Hartenberg) – Length &amp; Twist)</a:t>
            </a:r>
            <a:endParaRPr lang="en-US" sz="32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2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DH Parameters - RPR – </a:t>
            </a:r>
            <a:br>
              <a:rPr lang="en-US" sz="4000" smtClean="0"/>
            </a:b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767200" y="4167720"/>
              <a:ext cx="189000" cy="180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52800" y="4155480"/>
                <a:ext cx="216720" cy="20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127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DH Parameters - RPR – </a:t>
            </a:r>
            <a:br>
              <a:rPr lang="en-US" sz="4000" smtClean="0"/>
            </a:b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562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DH Parameters - RPR – </a:t>
            </a:r>
            <a:br>
              <a:rPr lang="en-US" sz="4000" smtClean="0"/>
            </a:b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8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DH Parameters - RPR – </a:t>
            </a:r>
            <a:br>
              <a:rPr lang="en-US" sz="4000" smtClean="0"/>
            </a:b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279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DH Parameters - RPR – </a:t>
            </a:r>
            <a:br>
              <a:rPr lang="en-US" sz="4000" smtClean="0"/>
            </a:b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06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DH Parameters - RRR (3R) - </a:t>
            </a: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 b="1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56280" y="4421880"/>
              <a:ext cx="4920120" cy="330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7640" y="4413960"/>
                <a:ext cx="4934880" cy="34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5601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Central Topic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26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Derivation of Link Homogeneous Transformation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61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Derivation Homogeneous Transformation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752720" y="3388320"/>
              <a:ext cx="4135320" cy="1866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40480" y="3376080"/>
                <a:ext cx="4160160" cy="188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7679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Derivation of link Homogeneous Transformation</a:t>
            </a:r>
            <a:endParaRPr lang="en-US" sz="4000" b="1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07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smtClean="0"/>
              <a:t>Joint Variables (Denevit-Hartenberg) – Angle &amp; Offset</a:t>
            </a:r>
            <a:endParaRPr lang="en-US" sz="32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996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1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DH Parameters – RPR – </a:t>
            </a:r>
            <a:br>
              <a:rPr lang="en-US" sz="4000" smtClean="0"/>
            </a:br>
            <a:r>
              <a:rPr lang="en-US" sz="4000" smtClean="0">
                <a:solidFill>
                  <a:schemeClr val="hlink"/>
                </a:solidFill>
              </a:rPr>
              <a:t>Example </a:t>
            </a:r>
            <a:endParaRPr lang="en-US" sz="4000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38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Concatenating Link Transformation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808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Actuator Space – Joint Space – Cartesian Space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237560" y="4965840"/>
              <a:ext cx="6480" cy="19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30720" y="4960800"/>
                <a:ext cx="18720" cy="2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268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PUMA Family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0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PUMA 560 – 6R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1887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Kinematics of an Industrial Robot – PUMA 560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3755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PUMA 560 – Frame Assignments – {0} and {1}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1549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PUMA 560 – Frame Assignments – {2}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2103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PUMA 560 – Frame Assignments – {3}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980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Joint/Link Parameters &amp; Values –</a:t>
            </a:r>
            <a:br>
              <a:rPr lang="en-US" sz="4000" smtClean="0"/>
            </a:br>
            <a:r>
              <a:rPr lang="en-US" sz="4000" smtClean="0"/>
              <a:t>First and last links in chain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45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PUMA 560 – Frame Assignments – {4}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230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PUMA 560 – Frame Assignments – {5}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9038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PUMA 560 – Frame Assignments – {6}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3891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PUMA 560 – DH Parameters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08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PUMA 560 – Link Transformations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7100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PUMA 560 – Kinematic Equations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9439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Frame with Standard Names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024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Frame with Standard Names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4957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Frame with Standard Names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311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Where is the tool?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912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smtClean="0"/>
              <a:t>Affixing Frames to Links – Intermediate Links in the Chain</a:t>
            </a:r>
            <a:endParaRPr lang="en-US" sz="32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78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- Example - 3R - Wrist</a:t>
            </a:r>
            <a:endParaRPr lang="en-US" sz="4000" b="1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0475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- Example - 3R - Wrist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67109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- PRR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353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- PRR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09633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– 3P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9129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– 3P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69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– PRRR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20157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– PRRR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61350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– 3R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89061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– 3R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25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Affixing Frames to Links – First &amp; Last Links in the Chain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080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– 3R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16074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– 3R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4442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– RRPRR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87454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– RRPRR (2RP2R)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44019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Manipulator Kinematics – Example – RRPRR (2RP2R)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45812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Link Frame Attachment Procedure - Summary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28684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DH Parameters - Review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39150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Derivation of Link Homogeneous Transformation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391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smtClean="0"/>
              <a:t>Link Frame Attachment Procedure - Summary</a:t>
            </a:r>
            <a:endParaRPr lang="en-US" sz="400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32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DH Parameters - Summary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1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DH Parameters - RRR (3R) - </a:t>
            </a:r>
            <a:r>
              <a:rPr lang="en-US" sz="4000" smtClean="0">
                <a:solidFill>
                  <a:schemeClr val="hlink"/>
                </a:solidFill>
              </a:rPr>
              <a:t>Example</a:t>
            </a:r>
            <a:endParaRPr lang="en-US" sz="4000" b="1">
              <a:solidFill>
                <a:schemeClr val="hlink"/>
              </a:solidFill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059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429</Words>
  <Application>Microsoft Office PowerPoint</Application>
  <PresentationFormat>On-screen Show (4:3)</PresentationFormat>
  <Paragraphs>66</Paragraphs>
  <Slides>67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0" baseType="lpstr">
      <vt:lpstr>Arial</vt:lpstr>
      <vt:lpstr>Calibri</vt:lpstr>
      <vt:lpstr>Office Theme</vt:lpstr>
      <vt:lpstr>Lecture 4</vt:lpstr>
      <vt:lpstr>Link Parameters (Denevit-Hartenberg) – Length &amp; Twist)</vt:lpstr>
      <vt:lpstr>Joint Variables (Denevit-Hartenberg) – Angle &amp; Offset</vt:lpstr>
      <vt:lpstr>Joint/Link Parameters &amp; Values – First and last links in chain</vt:lpstr>
      <vt:lpstr>Affixing Frames to Links – Intermediate Links in the Chain</vt:lpstr>
      <vt:lpstr>Affixing Frames to Links – First &amp; Last Links in the Chain</vt:lpstr>
      <vt:lpstr>Link Frame Attachment Procedure - Summary</vt:lpstr>
      <vt:lpstr>DH Parameters - Summary</vt:lpstr>
      <vt:lpstr>DH Parameters - RRR (3R) - Example</vt:lpstr>
      <vt:lpstr>DH Parameters - RRR (3R) - Example</vt:lpstr>
      <vt:lpstr>DH Parameters - RRR (3R) - Example</vt:lpstr>
      <vt:lpstr>DH Parameters - RRR (3R) - Example</vt:lpstr>
      <vt:lpstr>DH Parameters - RRR (3R) - Example</vt:lpstr>
      <vt:lpstr>DH Parameters - RRR (3R) - Example</vt:lpstr>
      <vt:lpstr>DH Parameters - RRR (3R) - Example</vt:lpstr>
      <vt:lpstr>DH Parameters - RRR (3R) - Example</vt:lpstr>
      <vt:lpstr>DH Parameters - RPR –  Example</vt:lpstr>
      <vt:lpstr>DH Parameters - RPR –  Example</vt:lpstr>
      <vt:lpstr>DH Parameters - RPR –  Example</vt:lpstr>
      <vt:lpstr>DH Parameters - RPR –  Example</vt:lpstr>
      <vt:lpstr>DH Parameters - RPR –  Example</vt:lpstr>
      <vt:lpstr>DH Parameters - RPR –  Example</vt:lpstr>
      <vt:lpstr>DH Parameters - RPR –  Example</vt:lpstr>
      <vt:lpstr>DH Parameters - RPR –  Example</vt:lpstr>
      <vt:lpstr>DH Parameters - RRR (3R) - Example</vt:lpstr>
      <vt:lpstr>Central Topic</vt:lpstr>
      <vt:lpstr>Derivation of Link Homogeneous Transformation</vt:lpstr>
      <vt:lpstr>Derivation Homogeneous Transformation</vt:lpstr>
      <vt:lpstr>Derivation of link Homogeneous Transformation</vt:lpstr>
      <vt:lpstr>PowerPoint Presentation</vt:lpstr>
      <vt:lpstr>DH Parameters – RPR –  Example </vt:lpstr>
      <vt:lpstr>Concatenating Link Transformation</vt:lpstr>
      <vt:lpstr>Actuator Space – Joint Space – Cartesian Space</vt:lpstr>
      <vt:lpstr>PUMA Family</vt:lpstr>
      <vt:lpstr>PUMA 560 – 6R</vt:lpstr>
      <vt:lpstr>Kinematics of an Industrial Robot – PUMA 560</vt:lpstr>
      <vt:lpstr>PUMA 560 – Frame Assignments – {0} and {1}</vt:lpstr>
      <vt:lpstr>PUMA 560 – Frame Assignments – {2}</vt:lpstr>
      <vt:lpstr>PUMA 560 – Frame Assignments – {3}</vt:lpstr>
      <vt:lpstr>PUMA 560 – Frame Assignments – {4}</vt:lpstr>
      <vt:lpstr>PUMA 560 – Frame Assignments – {5}</vt:lpstr>
      <vt:lpstr>PUMA 560 – Frame Assignments – {6}</vt:lpstr>
      <vt:lpstr>PUMA 560 – DH Parameters</vt:lpstr>
      <vt:lpstr>PUMA 560 – Link Transformations</vt:lpstr>
      <vt:lpstr>PUMA 560 – Kinematic Equations</vt:lpstr>
      <vt:lpstr>Frame with Standard Names</vt:lpstr>
      <vt:lpstr>Frame with Standard Names</vt:lpstr>
      <vt:lpstr>Frame with Standard Names</vt:lpstr>
      <vt:lpstr>Where is the tool?</vt:lpstr>
      <vt:lpstr>Manipulator Kinematics - Example - 3R - Wrist</vt:lpstr>
      <vt:lpstr>Manipulator Kinematics - Example - 3R - Wrist</vt:lpstr>
      <vt:lpstr>Manipulator Kinematics – Example - PRR</vt:lpstr>
      <vt:lpstr>Manipulator Kinematics – Example - PRR</vt:lpstr>
      <vt:lpstr>Manipulator Kinematics – Example – 3P</vt:lpstr>
      <vt:lpstr>Manipulator Kinematics – Example – 3P</vt:lpstr>
      <vt:lpstr>Manipulator Kinematics – Example – PRRR</vt:lpstr>
      <vt:lpstr>Manipulator Kinematics – Example – PRRR</vt:lpstr>
      <vt:lpstr>Manipulator Kinematics – Example – 3R</vt:lpstr>
      <vt:lpstr>Manipulator Kinematics – Example – 3R</vt:lpstr>
      <vt:lpstr>Manipulator Kinematics – Example – 3R</vt:lpstr>
      <vt:lpstr>Manipulator Kinematics – Example – 3R</vt:lpstr>
      <vt:lpstr>Manipulator Kinematics – Example – RRPRR</vt:lpstr>
      <vt:lpstr>Manipulator Kinematics – Example – RRPRR (2RP2R)</vt:lpstr>
      <vt:lpstr>Manipulator Kinematics – Example – RRPRR (2RP2R)</vt:lpstr>
      <vt:lpstr>Link Frame Attachment Procedure - Summary</vt:lpstr>
      <vt:lpstr>DH Parameters - Review</vt:lpstr>
      <vt:lpstr>Derivation of Link Homogeneous Transformation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</dc:title>
  <dc:creator>omalleym</dc:creator>
  <cp:lastModifiedBy>Marcia O'Malley</cp:lastModifiedBy>
  <cp:revision>2</cp:revision>
  <dcterms:created xsi:type="dcterms:W3CDTF">2014-01-25T15:10:48Z</dcterms:created>
  <dcterms:modified xsi:type="dcterms:W3CDTF">2014-01-30T19:37:50Z</dcterms:modified>
</cp:coreProperties>
</file>

<file path=docProps/thumbnail.jpeg>
</file>